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9" r:id="rId14"/>
    <p:sldId id="267" r:id="rId15"/>
    <p:sldId id="268" r:id="rId16"/>
    <p:sldId id="269" r:id="rId17"/>
    <p:sldId id="332" r:id="rId18"/>
    <p:sldId id="270" r:id="rId19"/>
    <p:sldId id="271" r:id="rId20"/>
    <p:sldId id="333" r:id="rId21"/>
    <p:sldId id="272" r:id="rId22"/>
    <p:sldId id="273" r:id="rId23"/>
    <p:sldId id="274" r:id="rId24"/>
    <p:sldId id="334" r:id="rId25"/>
    <p:sldId id="275" r:id="rId26"/>
    <p:sldId id="276" r:id="rId27"/>
    <p:sldId id="277" r:id="rId28"/>
    <p:sldId id="278" r:id="rId29"/>
    <p:sldId id="279" r:id="rId30"/>
    <p:sldId id="335" r:id="rId31"/>
    <p:sldId id="280" r:id="rId32"/>
    <p:sldId id="281" r:id="rId33"/>
    <p:sldId id="282" r:id="rId34"/>
    <p:sldId id="365" r:id="rId35"/>
    <p:sldId id="283" r:id="rId36"/>
    <p:sldId id="284" r:id="rId37"/>
    <p:sldId id="286" r:id="rId38"/>
    <p:sldId id="285" r:id="rId39"/>
    <p:sldId id="366" r:id="rId40"/>
    <p:sldId id="287" r:id="rId41"/>
    <p:sldId id="288" r:id="rId42"/>
    <p:sldId id="367" r:id="rId43"/>
    <p:sldId id="289" r:id="rId44"/>
    <p:sldId id="290" r:id="rId45"/>
    <p:sldId id="291" r:id="rId46"/>
    <p:sldId id="292" r:id="rId47"/>
    <p:sldId id="293" r:id="rId48"/>
    <p:sldId id="384" r:id="rId49"/>
    <p:sldId id="294" r:id="rId50"/>
    <p:sldId id="295" r:id="rId51"/>
    <p:sldId id="296" r:id="rId52"/>
    <p:sldId id="390" r:id="rId53"/>
    <p:sldId id="297" r:id="rId54"/>
    <p:sldId id="298" r:id="rId55"/>
    <p:sldId id="393" r:id="rId56"/>
    <p:sldId id="426" r:id="rId58"/>
    <p:sldId id="394" r:id="rId59"/>
    <p:sldId id="395" r:id="rId60"/>
    <p:sldId id="396" r:id="rId61"/>
    <p:sldId id="427" r:id="rId62"/>
    <p:sldId id="397" r:id="rId63"/>
    <p:sldId id="398" r:id="rId64"/>
    <p:sldId id="399" r:id="rId65"/>
    <p:sldId id="400" r:id="rId66"/>
    <p:sldId id="401" r:id="rId67"/>
    <p:sldId id="402" r:id="rId68"/>
    <p:sldId id="428" r:id="rId69"/>
    <p:sldId id="403" r:id="rId70"/>
    <p:sldId id="404" r:id="rId71"/>
    <p:sldId id="405" r:id="rId72"/>
    <p:sldId id="461" r:id="rId73"/>
    <p:sldId id="406" r:id="rId74"/>
    <p:sldId id="407" r:id="rId75"/>
    <p:sldId id="408" r:id="rId76"/>
    <p:sldId id="409" r:id="rId77"/>
    <p:sldId id="410" r:id="rId78"/>
    <p:sldId id="462" r:id="rId79"/>
    <p:sldId id="411" r:id="rId80"/>
    <p:sldId id="412" r:id="rId81"/>
    <p:sldId id="413" r:id="rId82"/>
    <p:sldId id="414" r:id="rId83"/>
    <p:sldId id="415" r:id="rId84"/>
    <p:sldId id="416" r:id="rId85"/>
    <p:sldId id="417" r:id="rId86"/>
    <p:sldId id="463" r:id="rId87"/>
    <p:sldId id="418" r:id="rId88"/>
    <p:sldId id="419" r:id="rId89"/>
    <p:sldId id="420" r:id="rId90"/>
    <p:sldId id="421" r:id="rId91"/>
    <p:sldId id="464" r:id="rId92"/>
    <p:sldId id="422" r:id="rId93"/>
    <p:sldId id="423" r:id="rId94"/>
    <p:sldId id="465" r:id="rId95"/>
    <p:sldId id="424" r:id="rId96"/>
    <p:sldId id="425" r:id="rId97"/>
    <p:sldId id="486" r:id="rId98"/>
    <p:sldId id="518" r:id="rId99"/>
    <p:sldId id="517" r:id="rId100"/>
    <p:sldId id="487" r:id="rId101"/>
    <p:sldId id="490" r:id="rId102"/>
    <p:sldId id="519" r:id="rId103"/>
    <p:sldId id="488" r:id="rId104"/>
    <p:sldId id="493" r:id="rId105"/>
    <p:sldId id="489" r:id="rId106"/>
    <p:sldId id="491" r:id="rId107"/>
    <p:sldId id="492" r:id="rId108"/>
    <p:sldId id="494" r:id="rId109"/>
    <p:sldId id="495" r:id="rId110"/>
    <p:sldId id="496" r:id="rId111"/>
    <p:sldId id="497" r:id="rId112"/>
    <p:sldId id="498" r:id="rId113"/>
    <p:sldId id="499" r:id="rId114"/>
    <p:sldId id="500" r:id="rId115"/>
    <p:sldId id="501" r:id="rId116"/>
    <p:sldId id="502" r:id="rId117"/>
    <p:sldId id="503" r:id="rId118"/>
    <p:sldId id="504" r:id="rId119"/>
    <p:sldId id="505" r:id="rId120"/>
    <p:sldId id="506" r:id="rId121"/>
    <p:sldId id="507" r:id="rId122"/>
    <p:sldId id="508" r:id="rId123"/>
    <p:sldId id="509" r:id="rId124"/>
    <p:sldId id="510" r:id="rId125"/>
    <p:sldId id="511" r:id="rId126"/>
    <p:sldId id="512" r:id="rId127"/>
    <p:sldId id="513" r:id="rId128"/>
    <p:sldId id="514" r:id="rId129"/>
    <p:sldId id="515" r:id="rId130"/>
    <p:sldId id="516" r:id="rId131"/>
  </p:sldIdLst>
  <p:sldSz cx="12192000" cy="6858000"/>
  <p:notesSz cx="6858000" cy="9144000"/>
  <p:custDataLst>
    <p:tags r:id="rId1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6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5" Type="http://schemas.openxmlformats.org/officeDocument/2006/relationships/tags" Target="tags/tag272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10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9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8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24454" y="817032"/>
            <a:ext cx="2880000" cy="5156200"/>
          </a:xfrm>
        </p:spPr>
        <p:txBody>
          <a:bodyPr wrap="square" anchor="ctr">
            <a:normAutofit/>
          </a:bodyPr>
          <a:lstStyle>
            <a:lvl1pPr algn="ctr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87967" y="3694111"/>
            <a:ext cx="10016067" cy="2452689"/>
          </a:xfrm>
        </p:spPr>
        <p:txBody>
          <a:bodyPr wrap="square" anchor="t">
            <a:normAutofit/>
          </a:bodyPr>
          <a:lstStyle>
            <a:lvl1pPr algn="ctr">
              <a:defRPr sz="42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87967" y="313268"/>
            <a:ext cx="10016067" cy="2928406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69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17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373" y="136948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373" y="2066355"/>
            <a:ext cx="5157787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265" y="135487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265" y="2051750"/>
            <a:ext cx="5183188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325" y="1296035"/>
            <a:ext cx="10800080" cy="57594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4134" y="491067"/>
            <a:ext cx="11243733" cy="296493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74134" y="3937065"/>
            <a:ext cx="11243732" cy="231980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690" y="1364615"/>
            <a:ext cx="10799445" cy="48133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69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44.xml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4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46.xml"/><Relationship Id="rId1" Type="http://schemas.openxmlformats.org/officeDocument/2006/relationships/image" Target="../media/image14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47.xml"/><Relationship Id="rId1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4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4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7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3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8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6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9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0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6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9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0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5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6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2.xml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5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6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7.xml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90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91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92.xml"/><Relationship Id="rId1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95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96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9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98.xml"/><Relationship Id="rId1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99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00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03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0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05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1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08.xml"/><Relationship Id="rId1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09.xml"/><Relationship Id="rId1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10.xml"/><Relationship Id="rId1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11.xml"/><Relationship Id="rId1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12.xml"/><Relationship Id="rId1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15.xml"/><Relationship Id="rId1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16.xml"/><Relationship Id="rId1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17.xml"/><Relationship Id="rId1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18.xml"/><Relationship Id="rId1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19.xml"/><Relationship Id="rId1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20.xml"/><Relationship Id="rId1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21.xml"/><Relationship Id="rId1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24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25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26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27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230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231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34.xml"/><Relationship Id="rId1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35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36.xml"/><Relationship Id="rId1" Type="http://schemas.openxmlformats.org/officeDocument/2006/relationships/image" Target="../media/image12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239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40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41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第一课</a:t>
            </a:r>
            <a:endParaRPr lang="zh-CN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98290" y="1818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</a:t>
            </a:r>
            <a:r>
              <a:rPr lang="zh-CN" altLang="en-US"/>
              <a:t>准备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79850" y="1490345"/>
            <a:ext cx="442468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015" y="225425"/>
            <a:ext cx="9362440" cy="1416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35" y="1641475"/>
            <a:ext cx="7877175" cy="2435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77335"/>
            <a:ext cx="10934700" cy="31813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0"/>
            <a:ext cx="11144250" cy="6810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223520"/>
            <a:ext cx="10639425" cy="6410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525" y="1185545"/>
            <a:ext cx="9886950" cy="4486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45" y="-1295400"/>
            <a:ext cx="10048875" cy="944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20" y="899795"/>
            <a:ext cx="9458325" cy="5057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-1033145"/>
            <a:ext cx="11410950" cy="8924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945" y="-118745"/>
            <a:ext cx="7991475" cy="7096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695" y="1166495"/>
            <a:ext cx="6657975" cy="45243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zh-CN" altLang="en-US">
                <a:sym typeface="+mn-ea"/>
              </a:rPr>
              <a:t>三课</a:t>
            </a:r>
            <a:endParaRPr lang="zh-CN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98290" y="1818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</a:t>
            </a:r>
            <a:r>
              <a:rPr lang="zh-CN" altLang="en-US"/>
              <a:t>准备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5465" y="1313815"/>
            <a:ext cx="585470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405890"/>
            <a:ext cx="5741670" cy="4667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68725" y="1490345"/>
            <a:ext cx="464693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4840" y="1490345"/>
            <a:ext cx="585470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zh-CN" altLang="en-US">
                <a:sym typeface="+mn-ea"/>
              </a:rPr>
              <a:t>四课</a:t>
            </a:r>
            <a:endParaRPr lang="zh-CN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98290" y="1818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</a:t>
            </a:r>
            <a:r>
              <a:rPr lang="zh-CN" altLang="en-US"/>
              <a:t>准备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4540" y="1049655"/>
            <a:ext cx="585470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4840" y="1490345"/>
            <a:ext cx="585470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zh-CN" altLang="en-US">
                <a:sym typeface="+mn-ea"/>
              </a:rPr>
              <a:t>五课</a:t>
            </a:r>
            <a:endParaRPr lang="zh-CN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98290" y="1818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</a:t>
            </a:r>
            <a:r>
              <a:rPr lang="zh-CN" altLang="en-US"/>
              <a:t>准备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9490" y="1490345"/>
            <a:ext cx="510603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300" y="-3423920"/>
            <a:ext cx="14706600" cy="13706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9935" y="2708275"/>
            <a:ext cx="5594985" cy="2352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20" y="2009140"/>
            <a:ext cx="5502275" cy="4239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38245" y="1586865"/>
            <a:ext cx="4881880" cy="4550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680" y="1358265"/>
            <a:ext cx="5057140" cy="4713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9490" y="1490345"/>
            <a:ext cx="510603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zh-CN" altLang="en-US">
                <a:sym typeface="+mn-ea"/>
              </a:rPr>
              <a:t>六课</a:t>
            </a:r>
            <a:endParaRPr lang="zh-CN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98290" y="1818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</a:t>
            </a:r>
            <a:r>
              <a:rPr lang="zh-CN" altLang="en-US"/>
              <a:t>准备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1650" y="1490345"/>
            <a:ext cx="610171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1650" y="1490345"/>
            <a:ext cx="610171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0495" y="-3423920"/>
            <a:ext cx="17573625" cy="13706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1650" y="1490345"/>
            <a:ext cx="610171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900" y="909320"/>
            <a:ext cx="610171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0495" y="-3423920"/>
            <a:ext cx="17573625" cy="13706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62455"/>
            <a:ext cx="4164330" cy="324802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3555" y="1490345"/>
            <a:ext cx="772477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zh-CN" altLang="en-US">
                <a:sym typeface="+mn-ea"/>
              </a:rPr>
              <a:t>七课</a:t>
            </a:r>
            <a:endParaRPr lang="zh-CN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98290" y="1818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</a:t>
            </a:r>
            <a:r>
              <a:rPr lang="zh-CN" altLang="en-US"/>
              <a:t>准备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725" y="1504315"/>
            <a:ext cx="3830320" cy="361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385" y="1414780"/>
            <a:ext cx="4507865" cy="46583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80030" y="1490345"/>
            <a:ext cx="662495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5070" y="-2795270"/>
            <a:ext cx="14582775" cy="12449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20" y="800100"/>
            <a:ext cx="3057525" cy="5257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390" y="1166495"/>
            <a:ext cx="585470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6935" y="3154045"/>
            <a:ext cx="4568190" cy="334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" y="1490345"/>
            <a:ext cx="4549775" cy="1922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785235"/>
            <a:ext cx="3057525" cy="15690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044950" y="2006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</a:t>
            </a:r>
            <a:r>
              <a:rPr lang="zh-CN" altLang="en-US"/>
              <a:t>的</a:t>
            </a:r>
            <a:r>
              <a:rPr lang="zh-CN" altLang="en-US"/>
              <a:t>处理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1810" y="1490345"/>
            <a:ext cx="707136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2755" y="1478915"/>
            <a:ext cx="650367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050" y="2716530"/>
            <a:ext cx="2895600" cy="2060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0145" y="1617345"/>
            <a:ext cx="328803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5355" y="1490345"/>
            <a:ext cx="650367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085" y="1734185"/>
            <a:ext cx="5836920" cy="4271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044950" y="2006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zh-CN" altLang="en-US"/>
              <a:t>生命周期</a:t>
            </a:r>
            <a:r>
              <a:rPr lang="zh-CN" altLang="en-US"/>
              <a:t>编写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7355" y="1591945"/>
            <a:ext cx="650367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5" y="2226310"/>
            <a:ext cx="5020945" cy="3674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7555" y="1490345"/>
            <a:ext cx="650367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435" y="2593975"/>
            <a:ext cx="5282565" cy="3865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}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0" y="254000"/>
            <a:ext cx="7524750" cy="8067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590" y="1754505"/>
            <a:ext cx="6238875" cy="5362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044950" y="2006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zh-CN" altLang="en-US"/>
              <a:t>定时器任务</a:t>
            </a:r>
            <a:r>
              <a:rPr lang="zh-CN" altLang="en-US"/>
              <a:t>编写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176655"/>
            <a:ext cx="660844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92555"/>
            <a:ext cx="650367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110" y="1392555"/>
            <a:ext cx="6962775" cy="5095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1490345"/>
            <a:ext cx="650367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105" y="1490345"/>
            <a:ext cx="5887085" cy="2555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17565" y="1793240"/>
            <a:ext cx="5804535" cy="298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2124710"/>
            <a:ext cx="5185410" cy="2964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修正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4975" y="1313815"/>
            <a:ext cx="650367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420" y="1840865"/>
            <a:ext cx="5783580" cy="4232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11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044950" y="2006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buff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Action</a:t>
            </a:r>
            <a:r>
              <a:rPr lang="zh-CN" altLang="en-US">
                <a:sym typeface="+mn-ea"/>
              </a:rPr>
              <a:t>编写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075" y="1584960"/>
            <a:ext cx="664083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2320" y="1705610"/>
            <a:ext cx="664083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240" y="2088515"/>
            <a:ext cx="5572760" cy="3994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90345"/>
            <a:ext cx="664083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98290" y="1818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</a:t>
            </a:r>
            <a:r>
              <a:rPr lang="zh-CN" altLang="en-US"/>
              <a:t>准备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12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882265" y="164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法球子弹的事件</a:t>
            </a:r>
            <a:r>
              <a:rPr lang="zh-CN" altLang="zh-CN"/>
              <a:t>编写</a:t>
            </a:r>
            <a:endParaRPr lang="zh-CN" altLang="zh-CN"/>
          </a:p>
        </p:txBody>
      </p:sp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3590" y="1490345"/>
            <a:ext cx="650367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80" y="1004570"/>
            <a:ext cx="5955665" cy="2424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80" y="3468370"/>
            <a:ext cx="5676265" cy="27609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24305"/>
            <a:ext cx="2940685" cy="1033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567940"/>
            <a:ext cx="4570095" cy="4279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5" y="1313815"/>
            <a:ext cx="6671945" cy="4881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412240"/>
            <a:ext cx="6093460" cy="44589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13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882265" y="164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法球系统</a:t>
            </a:r>
            <a:r>
              <a:rPr lang="zh-CN" altLang="zh-CN"/>
              <a:t>行为</a:t>
            </a:r>
            <a:endParaRPr lang="zh-CN" altLang="zh-CN"/>
          </a:p>
        </p:txBody>
      </p:sp>
    </p:spTree>
    <p:custDataLst>
      <p:tags r:id="rId2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87960"/>
            <a:ext cx="6877050" cy="3362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95" y="2879725"/>
            <a:ext cx="5158105" cy="3978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233045"/>
            <a:ext cx="4473575" cy="5139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25" y="1010285"/>
            <a:ext cx="5980430" cy="3952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0"/>
            <a:ext cx="10354945" cy="57296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14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371725" y="1548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野怪数值属性</a:t>
            </a:r>
            <a:r>
              <a:rPr lang="zh-CN" altLang="en-US"/>
              <a:t>设置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438785"/>
            <a:ext cx="6129020" cy="3537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05" y="1221105"/>
            <a:ext cx="6824980" cy="3528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1350" y="1490345"/>
            <a:ext cx="582231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850900"/>
            <a:ext cx="4845685" cy="176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15" y="721360"/>
            <a:ext cx="6517640" cy="4017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268605"/>
            <a:ext cx="6743065" cy="5809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0" y="415925"/>
            <a:ext cx="6212840" cy="5353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" y="604520"/>
            <a:ext cx="7299960" cy="4039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244475"/>
            <a:ext cx="9185910" cy="5083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45" y="1671320"/>
            <a:ext cx="6283960" cy="4360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491730" cy="5198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480" y="948055"/>
            <a:ext cx="4627245" cy="3641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882265" y="164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怪物生成与死亡</a:t>
            </a:r>
            <a:r>
              <a:rPr lang="zh-CN" altLang="zh-CN"/>
              <a:t>逻辑</a:t>
            </a:r>
            <a:endParaRPr lang="zh-CN" altLang="zh-CN"/>
          </a:p>
        </p:txBody>
      </p:sp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0"/>
            <a:ext cx="9105900" cy="3438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" y="2943225"/>
            <a:ext cx="8296275" cy="39147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0"/>
            <a:ext cx="6591300" cy="6419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65" y="1738630"/>
            <a:ext cx="4319905" cy="37699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7630"/>
            <a:ext cx="6200775" cy="6480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75" y="87630"/>
            <a:ext cx="6931025" cy="66509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16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968500" y="164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客户端</a:t>
            </a:r>
            <a:r>
              <a:rPr lang="en-US" altLang="zh-CN"/>
              <a:t> </a:t>
            </a:r>
            <a:r>
              <a:rPr lang="zh-CN" altLang="en-US"/>
              <a:t>战斗消息</a:t>
            </a:r>
            <a:r>
              <a:rPr lang="zh-CN" altLang="en-US"/>
              <a:t>处理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66795" y="1490345"/>
            <a:ext cx="505142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" y="180975"/>
            <a:ext cx="5196840" cy="4031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42545"/>
            <a:ext cx="12287250" cy="6772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7795" y="85725"/>
            <a:ext cx="12468225" cy="6686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0975" y="171450"/>
            <a:ext cx="12553950" cy="6515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6895" y="242570"/>
            <a:ext cx="13306425" cy="6372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17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968500" y="16433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客户端</a:t>
            </a:r>
            <a:r>
              <a:rPr lang="en-US" altLang="zh-CN"/>
              <a:t> Buff</a:t>
            </a:r>
            <a:r>
              <a:rPr lang="zh-CN" altLang="en-US"/>
              <a:t>消息处理</a:t>
            </a:r>
            <a:r>
              <a:rPr lang="en-US" altLang="zh-CN"/>
              <a:t> </a:t>
            </a:r>
            <a:r>
              <a:rPr lang="zh-CN" altLang="en-US"/>
              <a:t>测试战斗脚本</a:t>
            </a:r>
            <a:r>
              <a:rPr lang="zh-CN" altLang="en-US"/>
              <a:t>编写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30" y="744855"/>
            <a:ext cx="5660390" cy="4939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120650"/>
            <a:ext cx="5694680" cy="5645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" y="214630"/>
            <a:ext cx="10134600" cy="5563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9320" y="-209550"/>
            <a:ext cx="14011275" cy="7277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8785" y="1490345"/>
            <a:ext cx="353758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1102995"/>
            <a:ext cx="6096000" cy="6067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-204470"/>
            <a:ext cx="10763250" cy="7267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045" y="-314325"/>
            <a:ext cx="10963275" cy="7486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" y="262890"/>
            <a:ext cx="8555355" cy="5518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18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968500" y="164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</a:t>
            </a:r>
            <a:r>
              <a:rPr lang="en-US" altLang="zh-CN"/>
              <a:t>buff</a:t>
            </a:r>
            <a:r>
              <a:rPr lang="zh-CN" altLang="en-US"/>
              <a:t>处理与</a:t>
            </a:r>
            <a:r>
              <a:rPr lang="en-US" altLang="zh-CN"/>
              <a:t>cast</a:t>
            </a:r>
            <a:r>
              <a:rPr lang="zh-CN" altLang="en-US"/>
              <a:t>处理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085" y="544195"/>
            <a:ext cx="6153150" cy="4653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195"/>
            <a:ext cx="7482840" cy="4855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25" y="3970020"/>
            <a:ext cx="4497070" cy="27025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213360"/>
            <a:ext cx="6802120" cy="3776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870" y="1395730"/>
            <a:ext cx="3797935" cy="1910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20" y="3502660"/>
            <a:ext cx="4586605" cy="33553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" y="0"/>
            <a:ext cx="9352280" cy="3956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535" y="1260475"/>
            <a:ext cx="5619115" cy="4551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70" y="4847590"/>
            <a:ext cx="2787015" cy="1561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846695" cy="3697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655" y="2755900"/>
            <a:ext cx="6062345" cy="4102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7995"/>
            <a:ext cx="4554220" cy="38500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19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968500" y="164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客户端战斗逻辑</a:t>
            </a:r>
            <a:r>
              <a:rPr lang="zh-CN" altLang="en-US"/>
              <a:t>处理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570"/>
            <a:ext cx="6678930" cy="4148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515" y="4147820"/>
            <a:ext cx="3721735" cy="25895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4076065"/>
            <a:ext cx="3934460" cy="2661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0" y="0"/>
            <a:ext cx="6756400" cy="40760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221740"/>
            <a:ext cx="626300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292100"/>
            <a:ext cx="8077200" cy="7734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0815"/>
            <a:ext cx="6372225" cy="4147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8215"/>
            <a:ext cx="5468620" cy="3359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035" y="0"/>
            <a:ext cx="6196965" cy="3646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65" y="3166745"/>
            <a:ext cx="5969635" cy="35534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20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968500" y="164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客户端表现层的</a:t>
            </a:r>
            <a:r>
              <a:rPr lang="zh-CN" altLang="en-US"/>
              <a:t>逻辑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0" y="-371475"/>
            <a:ext cx="12496800" cy="7600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" y="325755"/>
            <a:ext cx="5953125" cy="6532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255" y="1115695"/>
            <a:ext cx="6860540" cy="39509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247015"/>
            <a:ext cx="7649845" cy="49218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21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968500" y="164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客户端战斗</a:t>
            </a:r>
            <a:r>
              <a:rPr lang="zh-CN" altLang="en-US"/>
              <a:t>表现处理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6870" y="-556895"/>
            <a:ext cx="12906375" cy="797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" y="-1737995"/>
            <a:ext cx="10429875" cy="10334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-785495"/>
            <a:ext cx="11210925" cy="8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5" y="-1395095"/>
            <a:ext cx="10620375" cy="9648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" y="-652145"/>
            <a:ext cx="10001250" cy="8162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690245"/>
            <a:ext cx="8772525" cy="5476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870" y="-381000"/>
            <a:ext cx="10715625" cy="762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00" y="-3019425"/>
            <a:ext cx="14935200" cy="12896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2450" y="985520"/>
            <a:ext cx="1329690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0125" y="241300"/>
            <a:ext cx="9757410" cy="1116965"/>
          </a:xfrm>
        </p:spPr>
        <p:txBody>
          <a:bodyPr/>
          <a:p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22</a:t>
            </a:r>
            <a:r>
              <a:rPr lang="zh-CN" altLang="en-US">
                <a:sym typeface="+mn-ea"/>
              </a:rPr>
              <a:t>课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968500" y="164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</a:t>
            </a:r>
            <a:r>
              <a:rPr lang="zh-CN" altLang="en-US"/>
              <a:t>战斗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  <p:tag name="KSO_WM_TEMPLATE_THUMBS_INDEX" val="1、9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4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7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72.xml><?xml version="1.0" encoding="utf-8"?>
<p:tagLst xmlns:p="http://schemas.openxmlformats.org/presentationml/2006/main">
  <p:tag name="commondata" val="eyJoZGlkIjoiMDBhNWExMjgwOWVlNThkZTM3OTE3OTdmMDkzZDc1NmEifQ==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WPS 演示</Application>
  <PresentationFormat>宽屏</PresentationFormat>
  <Paragraphs>92</Paragraphs>
  <Slides>127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127</vt:i4>
      </vt:variant>
    </vt:vector>
  </HeadingPairs>
  <TitlesOfParts>
    <vt:vector size="13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Office 主题​​</vt:lpstr>
      <vt:lpstr>第一课</vt:lpstr>
      <vt:lpstr>PowerPoint 演示文稿</vt:lpstr>
      <vt:lpstr>PowerPoint 演示文稿</vt:lpstr>
      <vt:lpstr>PowerPoint 演示文稿</vt:lpstr>
      <vt:lpstr>第2课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第三课</vt:lpstr>
      <vt:lpstr>PowerPoint 演示文稿</vt:lpstr>
      <vt:lpstr>PowerPoint 演示文稿</vt:lpstr>
      <vt:lpstr>PowerPoint 演示文稿</vt:lpstr>
      <vt:lpstr>第四课</vt:lpstr>
      <vt:lpstr>PowerPoint 演示文稿</vt:lpstr>
      <vt:lpstr>PowerPoint 演示文稿</vt:lpstr>
      <vt:lpstr>第五课</vt:lpstr>
      <vt:lpstr>PowerPoint 演示文稿</vt:lpstr>
      <vt:lpstr>PowerPoint 演示文稿</vt:lpstr>
      <vt:lpstr>PowerPoint 演示文稿</vt:lpstr>
      <vt:lpstr>第六课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第七课</vt:lpstr>
      <vt:lpstr>PowerPoint 演示文稿</vt:lpstr>
      <vt:lpstr>PowerPoint 演示文稿</vt:lpstr>
      <vt:lpstr>PowerPoint 演示文稿</vt:lpstr>
      <vt:lpstr>第8课</vt:lpstr>
      <vt:lpstr>PowerPoint 演示文稿</vt:lpstr>
      <vt:lpstr>PowerPoint 演示文稿</vt:lpstr>
      <vt:lpstr>PowerPoint 演示文稿</vt:lpstr>
      <vt:lpstr>PowerPoint 演示文稿</vt:lpstr>
      <vt:lpstr>第9课</vt:lpstr>
      <vt:lpstr>PowerPoint 演示文稿</vt:lpstr>
      <vt:lpstr>PowerPoint 演示文稿</vt:lpstr>
      <vt:lpstr>第10课</vt:lpstr>
      <vt:lpstr>PowerPoint 演示文稿</vt:lpstr>
      <vt:lpstr>PowerPoint 演示文稿</vt:lpstr>
      <vt:lpstr>PowerPoint 演示文稿</vt:lpstr>
      <vt:lpstr>PowerPoint 演示文稿</vt:lpstr>
      <vt:lpstr>修正</vt:lpstr>
      <vt:lpstr>第11课</vt:lpstr>
      <vt:lpstr>PowerPoint 演示文稿</vt:lpstr>
      <vt:lpstr>PowerPoint 演示文稿</vt:lpstr>
      <vt:lpstr>PowerPoint 演示文稿</vt:lpstr>
      <vt:lpstr>第12课</vt:lpstr>
      <vt:lpstr>PowerPoint 演示文稿</vt:lpstr>
      <vt:lpstr>PowerPoint 演示文稿</vt:lpstr>
      <vt:lpstr>PowerPoint 演示文稿</vt:lpstr>
      <vt:lpstr>第13课</vt:lpstr>
      <vt:lpstr>PowerPoint 演示文稿</vt:lpstr>
      <vt:lpstr>PowerPoint 演示文稿</vt:lpstr>
      <vt:lpstr>PowerPoint 演示文稿</vt:lpstr>
      <vt:lpstr>第14课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第15课</vt:lpstr>
      <vt:lpstr>PowerPoint 演示文稿</vt:lpstr>
      <vt:lpstr>PowerPoint 演示文稿</vt:lpstr>
      <vt:lpstr>PowerPoint 演示文稿</vt:lpstr>
      <vt:lpstr>第16课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第17课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第18课</vt:lpstr>
      <vt:lpstr>PowerPoint 演示文稿</vt:lpstr>
      <vt:lpstr>PowerPoint 演示文稿</vt:lpstr>
      <vt:lpstr>PowerPoint 演示文稿</vt:lpstr>
      <vt:lpstr>PowerPoint 演示文稿</vt:lpstr>
      <vt:lpstr>第19课</vt:lpstr>
      <vt:lpstr>PowerPoint 演示文稿</vt:lpstr>
      <vt:lpstr>PowerPoint 演示文稿</vt:lpstr>
      <vt:lpstr>第20课</vt:lpstr>
      <vt:lpstr>PowerPoint 演示文稿</vt:lpstr>
      <vt:lpstr>PowerPoint 演示文稿</vt:lpstr>
      <vt:lpstr>PowerPoint 演示文稿</vt:lpstr>
      <vt:lpstr>第20课</vt:lpstr>
      <vt:lpstr>PowerPoint 演示文稿</vt:lpstr>
      <vt:lpstr>PowerPoint 演示文稿</vt:lpstr>
      <vt:lpstr>PowerPoint 演示文稿</vt:lpstr>
      <vt:lpstr>第21课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wind dust</cp:lastModifiedBy>
  <cp:revision>195</cp:revision>
  <dcterms:created xsi:type="dcterms:W3CDTF">2019-06-19T02:08:00Z</dcterms:created>
  <dcterms:modified xsi:type="dcterms:W3CDTF">2024-03-12T11:59:26Z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9143E01998054207877D5781A7BA5AC5_11</vt:lpwstr>
  </property>
</Properties>
</file>